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hyperlink" Target="https://www.bbc.co.uk/newsround/52813673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9910" l="3550" r="15127" t="32231"/>
          <a:stretch/>
        </p:blipFill>
        <p:spPr>
          <a:xfrm>
            <a:off x="653143" y="1045029"/>
            <a:ext cx="10580914" cy="4232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2"/>
          <p:cNvPicPr preferRelativeResize="0"/>
          <p:nvPr/>
        </p:nvPicPr>
        <p:blipFill rotWithShape="1">
          <a:blip r:embed="rId3">
            <a:alphaModFix/>
          </a:blip>
          <a:srcRect b="21875" l="2343" r="16233" t="31517"/>
          <a:stretch/>
        </p:blipFill>
        <p:spPr>
          <a:xfrm>
            <a:off x="274320" y="1345473"/>
            <a:ext cx="11568138" cy="3722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3"/>
          <p:cNvPicPr preferRelativeResize="0"/>
          <p:nvPr/>
        </p:nvPicPr>
        <p:blipFill rotWithShape="1">
          <a:blip r:embed="rId3">
            <a:alphaModFix/>
          </a:blip>
          <a:srcRect b="28481" l="5357" r="18942" t="32411"/>
          <a:stretch/>
        </p:blipFill>
        <p:spPr>
          <a:xfrm>
            <a:off x="365759" y="1580604"/>
            <a:ext cx="11513446" cy="3344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3">
            <a:alphaModFix/>
          </a:blip>
          <a:srcRect b="35982" l="26405" r="35344" t="36518"/>
          <a:stretch/>
        </p:blipFill>
        <p:spPr>
          <a:xfrm>
            <a:off x="3487783" y="2364378"/>
            <a:ext cx="4976950" cy="2011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5"/>
          <p:cNvPicPr preferRelativeResize="0"/>
          <p:nvPr/>
        </p:nvPicPr>
        <p:blipFill rotWithShape="1">
          <a:blip r:embed="rId3">
            <a:alphaModFix/>
          </a:blip>
          <a:srcRect b="22052" l="5758" r="18441" t="33482"/>
          <a:stretch/>
        </p:blipFill>
        <p:spPr>
          <a:xfrm>
            <a:off x="457200" y="1384664"/>
            <a:ext cx="11248747" cy="3709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ukwest1-mediap.svc.ms/transform/thumbnail?provider=spo&amp;inputFormat=jpg&amp;cs=fFNQTw&amp;docid=https%3A%2F%2Fforestnyorkssch.sharepoint.com%3A443%2F_api%2Fv2.0%2Fdrives%2Fb!_n8nz_OYvk2K_MdCfMZ25RFl-q_wCQpLoCupfZ_DEzO7_UFqH5uYTaC5NZgL__U9%2Fitems%2F01JDOELOHM5IW4NOUXS5FZ4KW2NMFRG5SA%3Fversion%3DPublished&amp;access_token=eyJ0eXAiOiJKV1QiLCJhbGciOiJub25lIn0.eyJhdWQiOiIwMDAwMDAwMy0wMDAwLTBmZjEtY2UwMC0wMDAwMDAwMDAwMDAvZm9yZXN0bnlvcmtzc2NoLnNoYXJlcG9pbnQuY29tQGYwM2I3NDcxLTM4ZmQtNDkzYi04YTM0LWNjMGEzNDU2YTMxNCIsImlzcyI6IjAwMDAwMDAzLTAwMDAtMGZmMS1jZTAwLTAwMDAwMDAwMDAwMCIsIm5iZiI6IjE1OTMzNjU0NDYiLCJleHAiOiIxNTkzMzg3MDQ2IiwiZW5kcG9pbnR1cmwiOiJFN003Unk3MW5mcUY4cVdwSTRIaFNCSGhRNGc5MjZtTEt4amU5Zkt2bE9ZPSIsImVuZHBvaW50dXJsTGVuZ3RoIjoiMTIyIiwiaXNsb29wYmFjayI6IlRydWUiLCJjaWQiOiJPREZsTWpZd09XWXRaVEEzTkMxaU1EQXdMVEU0WmpjdFpXWTBNV0k0WW1JMFl6Tm0iLCJ2ZXIiOiJoYXNoZWRwcm9vZnRva2VuIiwic2l0ZWlkIjoiWTJZeU56ZG1abVV0T1RobU15MDBaR0psTFRoaFptTXRZemMwTWpkall6WTNObVUxIiwic2lnbmluX3N0YXRlIjoiW1wia21zaVwiXSIsIm5hbWVpZCI6IjAjLmZ8bWVtYmVyc2hpcHxzYXZhZ2VoQGZvcmVzdC5uLXlvcmtzLnNjaC51ayIsIm5paSI6Im1pY3Jvc29mdC5zaGFyZXBvaW50IiwiaXN1c2VyIjoidHJ1ZSIsImNhY2hla2V5IjoiMGguZnxtZW1iZXJzaGlwfDEwMDNiZmZkOTExYjk2YWRAbGl2ZS5jb20iLCJ0dCI6IjAiLCJ1c2VQZXJzaXN0ZW50Q29va2llIjoiMyJ9.Rzd4cUNrdXJFYzVzRVBNZHpPK2JxeVhXamtrVG10NkRucWlNTGY3bllUZz0&amp;encodeFailures=1&amp;srcWidth=&amp;srcHeight=&amp;width=879&amp;height=581&amp;action=Access" id="89" name="Google Shape;8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6283" y="0"/>
            <a:ext cx="1037552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 b="39732" l="20353" r="33903" t="33304"/>
          <a:stretch/>
        </p:blipFill>
        <p:spPr>
          <a:xfrm>
            <a:off x="26126" y="1254033"/>
            <a:ext cx="4808688" cy="1593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5"/>
          <p:cNvPicPr preferRelativeResize="0"/>
          <p:nvPr/>
        </p:nvPicPr>
        <p:blipFill rotWithShape="1">
          <a:blip r:embed="rId3">
            <a:alphaModFix/>
          </a:blip>
          <a:srcRect b="26519" l="5156" r="19445" t="32053"/>
          <a:stretch/>
        </p:blipFill>
        <p:spPr>
          <a:xfrm>
            <a:off x="195943" y="1515291"/>
            <a:ext cx="11713048" cy="3618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6"/>
          <p:cNvPicPr preferRelativeResize="0"/>
          <p:nvPr/>
        </p:nvPicPr>
        <p:blipFill rotWithShape="1">
          <a:blip r:embed="rId3">
            <a:alphaModFix/>
          </a:blip>
          <a:srcRect b="7321" l="6360" r="19948" t="31606"/>
          <a:stretch/>
        </p:blipFill>
        <p:spPr>
          <a:xfrm>
            <a:off x="418013" y="705394"/>
            <a:ext cx="11158128" cy="5199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27768" l="8368" r="21956" t="31339"/>
          <a:stretch/>
        </p:blipFill>
        <p:spPr>
          <a:xfrm>
            <a:off x="444138" y="1528354"/>
            <a:ext cx="11084602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8"/>
          <p:cNvPicPr preferRelativeResize="0"/>
          <p:nvPr/>
        </p:nvPicPr>
        <p:blipFill rotWithShape="1">
          <a:blip r:embed="rId3">
            <a:alphaModFix/>
          </a:blip>
          <a:srcRect b="26160" l="5155" r="17840" t="31339"/>
          <a:stretch/>
        </p:blipFill>
        <p:spPr>
          <a:xfrm>
            <a:off x="195942" y="1476101"/>
            <a:ext cx="11829404" cy="3670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9"/>
          <p:cNvPicPr preferRelativeResize="0"/>
          <p:nvPr/>
        </p:nvPicPr>
        <p:blipFill rotWithShape="1">
          <a:blip r:embed="rId3">
            <a:alphaModFix/>
          </a:blip>
          <a:srcRect b="28304" l="5556" r="18542" t="32053"/>
          <a:stretch/>
        </p:blipFill>
        <p:spPr>
          <a:xfrm>
            <a:off x="472616" y="1162594"/>
            <a:ext cx="11299017" cy="331796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/>
          <p:nvPr/>
        </p:nvSpPr>
        <p:spPr>
          <a:xfrm>
            <a:off x="1826071" y="5112322"/>
            <a:ext cx="896431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sng" cap="none" strike="noStrike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https://www.bbc.co.uk/newsround/52813673</a:t>
            </a:r>
            <a:r>
              <a:rPr b="0" i="0" lang="en-GB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3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0"/>
          <p:cNvPicPr preferRelativeResize="0"/>
          <p:nvPr/>
        </p:nvPicPr>
        <p:blipFill rotWithShape="1">
          <a:blip r:embed="rId3">
            <a:alphaModFix/>
          </a:blip>
          <a:srcRect b="23302" l="7465" r="21050" t="33482"/>
          <a:stretch/>
        </p:blipFill>
        <p:spPr>
          <a:xfrm>
            <a:off x="261257" y="1214844"/>
            <a:ext cx="11529859" cy="3918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1"/>
          <p:cNvPicPr preferRelativeResize="0"/>
          <p:nvPr/>
        </p:nvPicPr>
        <p:blipFill rotWithShape="1">
          <a:blip r:embed="rId3">
            <a:alphaModFix/>
          </a:blip>
          <a:srcRect b="23393" l="6261" r="19646" t="33572"/>
          <a:stretch/>
        </p:blipFill>
        <p:spPr>
          <a:xfrm>
            <a:off x="431074" y="1449976"/>
            <a:ext cx="11080440" cy="3618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