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y14JLAvW_fw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9910" l="3550" r="15127" t="32231"/>
          <a:stretch/>
        </p:blipFill>
        <p:spPr>
          <a:xfrm>
            <a:off x="653143" y="1045029"/>
            <a:ext cx="10580914" cy="423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6696" l="3447" r="15430" t="30982"/>
          <a:stretch/>
        </p:blipFill>
        <p:spPr>
          <a:xfrm>
            <a:off x="783770" y="2090055"/>
            <a:ext cx="10554790" cy="455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34911" l="28885" r="41798" t="35803"/>
          <a:stretch/>
        </p:blipFill>
        <p:spPr>
          <a:xfrm>
            <a:off x="4153988" y="-26127"/>
            <a:ext cx="3814355" cy="214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 b="35982" l="26405" r="35344" t="36518"/>
          <a:stretch/>
        </p:blipFill>
        <p:spPr>
          <a:xfrm>
            <a:off x="3487783" y="2364378"/>
            <a:ext cx="4976950" cy="201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8838" l="4051" r="16835" t="30804"/>
          <a:stretch/>
        </p:blipFill>
        <p:spPr>
          <a:xfrm>
            <a:off x="744583" y="1162595"/>
            <a:ext cx="10293532" cy="4415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b="43482" l="5557" r="18843" t="33839"/>
          <a:stretch/>
        </p:blipFill>
        <p:spPr>
          <a:xfrm>
            <a:off x="1071154" y="2547257"/>
            <a:ext cx="9836331" cy="165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072" y="0"/>
            <a:ext cx="1026985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31695" l="4553" r="24665" t="34553"/>
          <a:stretch/>
        </p:blipFill>
        <p:spPr>
          <a:xfrm>
            <a:off x="5995852" y="2349757"/>
            <a:ext cx="4781008" cy="128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21518" l="6561" r="18441" t="33661"/>
          <a:stretch/>
        </p:blipFill>
        <p:spPr>
          <a:xfrm>
            <a:off x="1123406" y="613954"/>
            <a:ext cx="9757954" cy="327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34018" l="32062" r="45248" t="39196"/>
          <a:stretch/>
        </p:blipFill>
        <p:spPr>
          <a:xfrm>
            <a:off x="4526280" y="4127863"/>
            <a:ext cx="2952206" cy="1959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24017" l="5256" r="15630" t="31161"/>
          <a:stretch/>
        </p:blipFill>
        <p:spPr>
          <a:xfrm>
            <a:off x="796834" y="0"/>
            <a:ext cx="10293532" cy="327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4">
            <a:alphaModFix/>
          </a:blip>
          <a:srcRect b="21785" l="5457" r="16032" t="33750"/>
          <a:stretch/>
        </p:blipFill>
        <p:spPr>
          <a:xfrm>
            <a:off x="796834" y="3285310"/>
            <a:ext cx="10215155" cy="325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7062" r="6896" t="6697"/>
          <a:stretch/>
        </p:blipFill>
        <p:spPr>
          <a:xfrm>
            <a:off x="561704" y="32657"/>
            <a:ext cx="11194869" cy="682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16696" l="6561" r="19446" t="32768"/>
          <a:stretch/>
        </p:blipFill>
        <p:spPr>
          <a:xfrm>
            <a:off x="287381" y="1188720"/>
            <a:ext cx="11464339" cy="4402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20624" l="3084" r="17000" t="33661"/>
          <a:stretch/>
        </p:blipFill>
        <p:spPr>
          <a:xfrm>
            <a:off x="261255" y="1606733"/>
            <a:ext cx="11494699" cy="369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>
            <a:off x="1718428" y="5295203"/>
            <a:ext cx="87671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sng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https://www.youtube.com/watch?v=y14JLAvW_fw</a:t>
            </a:r>
            <a:r>
              <a:rPr b="0" i="0" lang="en-GB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 b="21497" l="5657" r="18541" t="31875"/>
          <a:stretch/>
        </p:blipFill>
        <p:spPr>
          <a:xfrm>
            <a:off x="927462" y="1030533"/>
            <a:ext cx="9862457" cy="3410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5982" l="3550" r="15931" t="31161"/>
          <a:stretch/>
        </p:blipFill>
        <p:spPr>
          <a:xfrm>
            <a:off x="627017" y="1058092"/>
            <a:ext cx="10476412" cy="459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